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2" r:id="rId3"/>
    <p:sldId id="257" r:id="rId4"/>
    <p:sldId id="260" r:id="rId5"/>
    <p:sldId id="258" r:id="rId6"/>
    <p:sldId id="261" r:id="rId7"/>
    <p:sldId id="264" r:id="rId8"/>
    <p:sldId id="259" r:id="rId9"/>
    <p:sldId id="263" r:id="rId10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629" autoAdjust="0"/>
    <p:restoredTop sz="94660"/>
  </p:normalViewPr>
  <p:slideViewPr>
    <p:cSldViewPr snapToGrid="0">
      <p:cViewPr>
        <p:scale>
          <a:sx n="150" d="100"/>
          <a:sy n="150" d="100"/>
        </p:scale>
        <p:origin x="960" y="3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462F2A-9474-D8E6-CE90-7BBB2F55D2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1FDA5A8-6E3D-455D-F05F-BE17798ECB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F7E9D45-53A6-CFA2-F3EE-DA5D830A9E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C0339-2992-4BA9-B3EC-69FD09D60E6B}" type="datetimeFigureOut">
              <a:rPr lang="de-DE" smtClean="0"/>
              <a:t>07.03.2024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F861C33-F30E-9EE4-6624-959ADBBC2F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3A7D8AB-BC3F-0157-52D4-02F79F6BA8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7E152-2A93-4F51-B55A-F01E01316EA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988675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9EBE8D-83E7-4D86-3872-DF4665F334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EF399AC7-A6AC-5F18-CDBB-3389DAC308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389074F-6EE1-32DF-516C-A16662F98E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C0339-2992-4BA9-B3EC-69FD09D60E6B}" type="datetimeFigureOut">
              <a:rPr lang="de-DE" smtClean="0"/>
              <a:t>07.03.2024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2D6481B-16B6-D2F5-94F3-6B2F35A25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8CFE4D2-E601-B0B0-F26F-1A70467A8E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7E152-2A93-4F51-B55A-F01E01316EA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826294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78531ED2-D1B1-3568-0BBD-FA9DECF5A07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088A86E3-BC16-983C-6E7E-8BFC46FB31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52D6B86-BB5A-8507-6118-CC10CA5186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C0339-2992-4BA9-B3EC-69FD09D60E6B}" type="datetimeFigureOut">
              <a:rPr lang="de-DE" smtClean="0"/>
              <a:t>07.03.2024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B5DF7F6-DA14-5FFE-C3C8-367A63CE9A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61E1AAE-099C-7833-91B3-5BCB3D9B3F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7E152-2A93-4F51-B55A-F01E01316EA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791047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F078AA0-3BAF-CA3A-B463-5304F965EC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1C5E180-82AF-96A7-1A9A-0D62561E6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A9D78CE-9796-BE5C-E4D7-F87747A22E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C0339-2992-4BA9-B3EC-69FD09D60E6B}" type="datetimeFigureOut">
              <a:rPr lang="de-DE" smtClean="0"/>
              <a:t>07.03.2024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87F6564-26CF-FD0F-8EB9-74493933F5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3F47BD8-E87A-0B9D-15C7-433DF2C540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7E152-2A93-4F51-B55A-F01E01316EA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413494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D64ACF9-F1BC-2EEB-D6CF-379671331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C79A0F6-8E02-8BF1-1B4A-EC62648915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FDD982F-0798-FD95-D40D-45419CCCDE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C0339-2992-4BA9-B3EC-69FD09D60E6B}" type="datetimeFigureOut">
              <a:rPr lang="de-DE" smtClean="0"/>
              <a:t>07.03.2024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D0DA0F8-8283-527E-AD03-75678BB9E4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614F131-E0EB-0FCC-4815-7A53D72BB6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7E152-2A93-4F51-B55A-F01E01316EA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80897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310E168-53E4-C8B6-155C-2A6055C1F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479712C-873A-9CC6-F8F7-A56B7F9511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287DE8C-AD56-F994-C6F4-8DBC323895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D608DD3-F838-8A6B-27B5-0CEA5DE7ED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C0339-2992-4BA9-B3EC-69FD09D60E6B}" type="datetimeFigureOut">
              <a:rPr lang="de-DE" smtClean="0"/>
              <a:t>07.03.2024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50D13CF-F3E2-3785-F52E-B44E199D03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B396BED-EA8C-3270-EDA1-4C7A5351D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7E152-2A93-4F51-B55A-F01E01316EA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451049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2739641-EE08-65AE-91C0-36196491C6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A3CCA6A-C26B-0D9B-759B-9684726AD5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94F5701-1DB8-2275-6A9A-CD12AE9DF9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651C1871-E6CA-EB29-98BD-CCC182ACA2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5984442-D448-CAF1-53CE-BCCBE105CC7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ECF4ADC4-AE29-BCEF-59D3-355C860B75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C0339-2992-4BA9-B3EC-69FD09D60E6B}" type="datetimeFigureOut">
              <a:rPr lang="de-DE" smtClean="0"/>
              <a:t>07.03.2024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8F69F6E0-39F7-1663-78D3-A3E88A2E35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E7DA7801-752A-FBB6-DCDC-9D2808771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7E152-2A93-4F51-B55A-F01E01316EA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310772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35449D5-3228-D6B9-1B8B-F0FD7B98E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3BA8C3E0-362E-8272-4901-BECE8FF547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C0339-2992-4BA9-B3EC-69FD09D60E6B}" type="datetimeFigureOut">
              <a:rPr lang="de-DE" smtClean="0"/>
              <a:t>07.03.2024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840889C-0EF1-59EA-FBBD-64CB715FB8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A7A857D-B40A-875F-B966-33CDDC15A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7E152-2A93-4F51-B55A-F01E01316EA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486216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2637C15A-3037-11A8-250F-C96AF02811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C0339-2992-4BA9-B3EC-69FD09D60E6B}" type="datetimeFigureOut">
              <a:rPr lang="de-DE" smtClean="0"/>
              <a:t>07.03.2024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B6212EF-FC40-CD8A-14A7-D5C7CE987B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8AD7DBB-B54F-755B-6DBA-8A0DD642D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7E152-2A93-4F51-B55A-F01E01316EA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897719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D67EED-D370-C70D-B7A0-7EB88DC287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30D5108-72B0-F9FA-6BF2-9AA324142F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E4AB4F8-2569-3C90-838B-532B6D64A2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DE3C44A-B776-6DB5-6A09-F122CA25F9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C0339-2992-4BA9-B3EC-69FD09D60E6B}" type="datetimeFigureOut">
              <a:rPr lang="de-DE" smtClean="0"/>
              <a:t>07.03.2024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1E470E8-2241-74C0-10B1-CA491A6EE7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3858669-02CE-59AA-48FD-7F5BBA602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7E152-2A93-4F51-B55A-F01E01316EA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793886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A76A16-6F61-0268-801A-784C129080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A5944407-15D5-8D91-4C07-F6F334C1E6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6A80602-66C5-5196-0538-D8B3296E96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524DEE80-FE49-EC80-1147-9EFF0EC5C6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C0339-2992-4BA9-B3EC-69FD09D60E6B}" type="datetimeFigureOut">
              <a:rPr lang="de-DE" smtClean="0"/>
              <a:t>07.03.2024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8E7256E-BE35-665C-A7E1-11A30821A8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FC52782-69FA-53F8-429A-C0E476D61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7E152-2A93-4F51-B55A-F01E01316EA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15515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602B2616-ECE5-7EC4-0593-27533C235D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FB446DC-2519-268B-316D-3780B46DF9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50AB839-56AC-A0C6-2C6A-351322D8B5A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A5C0339-2992-4BA9-B3EC-69FD09D60E6B}" type="datetimeFigureOut">
              <a:rPr lang="de-DE" smtClean="0"/>
              <a:t>07.03.2024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9807BD7-0B75-A1E3-DEA8-8BC14EFE51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63056BC-1E4C-5A3C-74B1-4E0BFCD634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6C7E152-2A93-4F51-B55A-F01E01316EA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022257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B125553-6AB2-3FF2-AA80-003317E8AAC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b="1" dirty="0">
                <a:solidFill>
                  <a:srgbClr val="FF3399"/>
                </a:solidFill>
              </a:rPr>
              <a:t>ProjectSurvival4All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7ED7E8FF-D555-8CA7-D676-AA960E16A5A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704139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28573EA-40F2-FCA9-793D-67330F6CA4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Auftrag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E0910D5-EDEC-2083-D23F-857F1B7F1A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0" i="0" dirty="0">
                <a:effectLst/>
                <a:latin typeface="PT Sans" panose="020B0503020203020204" pitchFamily="34" charset="0"/>
              </a:rPr>
              <a:t>Entwickeln Sie ein Gestaltungs- und Interaktionskonzept für die Website „ProjectSurvival4All”.</a:t>
            </a:r>
          </a:p>
          <a:p>
            <a:endParaRPr lang="de-DE" b="0" i="0" dirty="0">
              <a:effectLst/>
              <a:latin typeface="PT Sans" panose="020B0503020203020204" pitchFamily="34" charset="0"/>
            </a:endParaRPr>
          </a:p>
          <a:p>
            <a:r>
              <a:rPr lang="de-DE" b="0" i="0" dirty="0">
                <a:effectLst/>
                <a:latin typeface="PT Sans" panose="020B0503020203020204" pitchFamily="34" charset="0"/>
              </a:rPr>
              <a:t>gemeinsame Wissensplattform</a:t>
            </a:r>
          </a:p>
          <a:p>
            <a:endParaRPr lang="de-DE" dirty="0">
              <a:latin typeface="PT Sans" panose="020B0503020203020204" pitchFamily="34" charset="0"/>
            </a:endParaRPr>
          </a:p>
          <a:p>
            <a:r>
              <a:rPr lang="de-DE" dirty="0">
                <a:latin typeface="PT Sans" panose="020B0503020203020204" pitchFamily="34" charset="0"/>
              </a:rPr>
              <a:t>Inhalte charakterisieren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370811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0095B57-CF77-30A3-7258-B2C00D8CA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Analyse der Webseiten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2271B31-C38D-DE17-B760-FE506AF87F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974E94B-0DA7-10FD-5F0E-A84ADFDA84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5332" y="2410136"/>
            <a:ext cx="6102244" cy="3109912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340E8826-9EA2-E098-AFB4-BCF21ADBCB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4123" y="2410136"/>
            <a:ext cx="3541227" cy="3623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6674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CCFE1F-0AC7-0086-4B49-58A285EE7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Erste Entwürfe</a:t>
            </a:r>
          </a:p>
        </p:txBody>
      </p:sp>
      <p:pic>
        <p:nvPicPr>
          <p:cNvPr id="5" name="Inhaltsplatzhalter 4" descr="Ein Bild, das Screenshot, Text, Rechteck, Design enthält.&#10;&#10;Automatisch generierte Beschreibung">
            <a:extLst>
              <a:ext uri="{FF2B5EF4-FFF2-40B4-BE49-F238E27FC236}">
                <a16:creationId xmlns:a16="http://schemas.microsoft.com/office/drawing/2014/main" id="{76BC70FE-FACE-7E7C-76E4-99CFB999BD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28139"/>
            <a:ext cx="4770120" cy="2683193"/>
          </a:xfrm>
        </p:spPr>
      </p:pic>
      <p:pic>
        <p:nvPicPr>
          <p:cNvPr id="7" name="Grafik 6" descr="Ein Bild, das Text, Screenshot, Schrift, Dokument enthält.&#10;&#10;Automatisch generierte Beschreibung">
            <a:extLst>
              <a:ext uri="{FF2B5EF4-FFF2-40B4-BE49-F238E27FC236}">
                <a16:creationId xmlns:a16="http://schemas.microsoft.com/office/drawing/2014/main" id="{A8FABF23-9D43-21E2-09AC-6414A0C431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9152" y="2674620"/>
            <a:ext cx="6434667" cy="361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9096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90DEA3D-EC04-5C33-F225-F9363552B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Prototyp</a:t>
            </a:r>
          </a:p>
        </p:txBody>
      </p:sp>
      <p:pic>
        <p:nvPicPr>
          <p:cNvPr id="5" name="Inhaltsplatzhalter 4" descr="Ein Bild, das Text, Screenshot, Website, Onlinewerbung enthält.&#10;&#10;Automatisch generierte Beschreibung">
            <a:extLst>
              <a:ext uri="{FF2B5EF4-FFF2-40B4-BE49-F238E27FC236}">
                <a16:creationId xmlns:a16="http://schemas.microsoft.com/office/drawing/2014/main" id="{ED207C9F-00D0-033C-FF1F-C77AB7F1BE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7735711" cy="4351338"/>
          </a:xfrm>
        </p:spPr>
      </p:pic>
    </p:spTree>
    <p:extLst>
      <p:ext uri="{BB962C8B-B14F-4D97-AF65-F5344CB8AC3E}">
        <p14:creationId xmlns:p14="http://schemas.microsoft.com/office/powerpoint/2010/main" val="39047493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A18E3C-9D2A-BF77-1A36-C3C9F4E0DD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F96E7F-9AD2-3762-764E-6A43CC3528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Interaktionen</a:t>
            </a:r>
          </a:p>
        </p:txBody>
      </p:sp>
      <p:pic>
        <p:nvPicPr>
          <p:cNvPr id="7" name="Inhaltsplatzhalter 6" descr="Ein Bild, das Text, Screenshot, Schrift, Zahl enthält.&#10;&#10;Automatisch generierte Beschreibung">
            <a:extLst>
              <a:ext uri="{FF2B5EF4-FFF2-40B4-BE49-F238E27FC236}">
                <a16:creationId xmlns:a16="http://schemas.microsoft.com/office/drawing/2014/main" id="{3AFF355D-0355-EDAD-8E1B-8FDCDCA4CF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8102600" cy="4557713"/>
          </a:xfrm>
        </p:spPr>
      </p:pic>
    </p:spTree>
    <p:extLst>
      <p:ext uri="{BB962C8B-B14F-4D97-AF65-F5344CB8AC3E}">
        <p14:creationId xmlns:p14="http://schemas.microsoft.com/office/powerpoint/2010/main" val="32620232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59ED1E-F906-3AE1-7C8D-EB7823B59D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AF5DFE-5E38-D905-7E30-8B6204396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Interaktionen </a:t>
            </a:r>
            <a:r>
              <a:rPr lang="de-DE" dirty="0" err="1"/>
              <a:t>IPad</a:t>
            </a:r>
            <a:endParaRPr lang="de-DE" dirty="0"/>
          </a:p>
        </p:txBody>
      </p:sp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C6D3FD71-3855-DFD1-70DC-96514083F9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14" name="Grafik 13" descr="Ein Bild, das Text, Screenshot, Schrift, Zahl enthält.&#10;&#10;Automatisch generierte Beschreibung">
            <a:extLst>
              <a:ext uri="{FF2B5EF4-FFF2-40B4-BE49-F238E27FC236}">
                <a16:creationId xmlns:a16="http://schemas.microsoft.com/office/drawing/2014/main" id="{10C15D81-AA2D-6AAE-C533-4A53508135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20825"/>
            <a:ext cx="6888807" cy="5164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5244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154CFB-6D5A-B447-F548-E084AC1B93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Interaktionen</a:t>
            </a:r>
          </a:p>
        </p:txBody>
      </p:sp>
      <p:pic>
        <p:nvPicPr>
          <p:cNvPr id="5" name="Inhaltsplatzhalter 4" descr="Ein Bild, das Text, Screenshot, Software, Website enthält.&#10;&#10;Automatisch generierte Beschreibung">
            <a:extLst>
              <a:ext uri="{FF2B5EF4-FFF2-40B4-BE49-F238E27FC236}">
                <a16:creationId xmlns:a16="http://schemas.microsoft.com/office/drawing/2014/main" id="{BC49E0E7-322C-C069-4EAF-F2C7455D9F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95499"/>
            <a:ext cx="6488289" cy="3649663"/>
          </a:xfrm>
        </p:spPr>
      </p:pic>
    </p:spTree>
    <p:extLst>
      <p:ext uri="{BB962C8B-B14F-4D97-AF65-F5344CB8AC3E}">
        <p14:creationId xmlns:p14="http://schemas.microsoft.com/office/powerpoint/2010/main" val="41779192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844EE1-B01C-9243-3215-341034B7C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Interaktionen</a:t>
            </a:r>
          </a:p>
        </p:txBody>
      </p:sp>
      <p:pic>
        <p:nvPicPr>
          <p:cNvPr id="5" name="Inhaltsplatzhalter 4" descr="Ein Bild, das Text, Screenshot, Website, Onlinewerbung enthält.&#10;&#10;Automatisch generierte Beschreibung">
            <a:extLst>
              <a:ext uri="{FF2B5EF4-FFF2-40B4-BE49-F238E27FC236}">
                <a16:creationId xmlns:a16="http://schemas.microsoft.com/office/drawing/2014/main" id="{00F6191E-A206-AA0D-EAA6-D728F82126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8658931" cy="4870649"/>
          </a:xfrm>
        </p:spPr>
      </p:pic>
    </p:spTree>
    <p:extLst>
      <p:ext uri="{BB962C8B-B14F-4D97-AF65-F5344CB8AC3E}">
        <p14:creationId xmlns:p14="http://schemas.microsoft.com/office/powerpoint/2010/main" val="34464015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29</Words>
  <Application>Microsoft Office PowerPoint</Application>
  <PresentationFormat>Breitbild</PresentationFormat>
  <Paragraphs>14</Paragraphs>
  <Slides>9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9</vt:i4>
      </vt:variant>
    </vt:vector>
  </HeadingPairs>
  <TitlesOfParts>
    <vt:vector size="14" baseType="lpstr">
      <vt:lpstr>Aptos</vt:lpstr>
      <vt:lpstr>Aptos Display</vt:lpstr>
      <vt:lpstr>Arial</vt:lpstr>
      <vt:lpstr>PT Sans</vt:lpstr>
      <vt:lpstr>Office</vt:lpstr>
      <vt:lpstr>ProjectSurvival4All</vt:lpstr>
      <vt:lpstr>Auftrag</vt:lpstr>
      <vt:lpstr>Analyse der Webseiten</vt:lpstr>
      <vt:lpstr>Erste Entwürfe</vt:lpstr>
      <vt:lpstr>Prototyp</vt:lpstr>
      <vt:lpstr>Interaktionen</vt:lpstr>
      <vt:lpstr>Interaktionen IPad</vt:lpstr>
      <vt:lpstr>Interaktionen</vt:lpstr>
      <vt:lpstr>Interaktionen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ProjectSurvival4All</dc:title>
  <dc:creator>Marvin Fels</dc:creator>
  <cp:lastModifiedBy>Marvin Fels</cp:lastModifiedBy>
  <cp:revision>1</cp:revision>
  <dcterms:created xsi:type="dcterms:W3CDTF">2024-03-07T17:11:45Z</dcterms:created>
  <dcterms:modified xsi:type="dcterms:W3CDTF">2024-03-07T18:00:27Z</dcterms:modified>
</cp:coreProperties>
</file>